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sldIdLst>
    <p:sldId id="257" r:id="rId3"/>
    <p:sldId id="263" r:id="rId4"/>
    <p:sldId id="256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9E9-27FD-4ACB-A2E3-D56AC5CD73E9}" type="datetime1">
              <a:rPr lang="fi-FI" smtClean="0"/>
              <a:t>1/8/13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9AF7-AB13-47C4-B224-9B71C4571D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048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kahdella sisalto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2000"/>
            <a:ext cx="4042792" cy="458133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44A7-AD9B-4653-8549-B02CA0616594}" type="datetime1">
              <a:rPr lang="fi-FI" smtClean="0"/>
              <a:t>1/8/13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9AF7-AB13-47C4-B224-9B71C4571DA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44008" y="1872000"/>
            <a:ext cx="4042792" cy="458133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58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ilman sisal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8219-24D2-4B45-9CD4-EE8C7F4744D0}" type="datetime1">
              <a:rPr lang="fi-FI" smtClean="0"/>
              <a:t>1/8/13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9AF7-AB13-47C4-B224-9B71C4571D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50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a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D81A-E111-4661-8DD6-4B3B99BD063E}" type="datetime1">
              <a:rPr lang="fi-FI" smtClean="0"/>
              <a:t>1/8/13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9AF7-AB13-47C4-B224-9B71C4571D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13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tu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1FD2-94AC-4B79-8C2F-84F8FD4DBD70}" type="datetime1">
              <a:rPr lang="fi-FI" smtClean="0"/>
              <a:t>1/8/13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71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59200"/>
            <a:ext cx="8229600" cy="6136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2000"/>
            <a:ext cx="8229600" cy="4581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597352"/>
            <a:ext cx="981472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A295-859D-4C53-89DB-027FCBBD5B44}" type="datetime1">
              <a:rPr lang="fi-FI" smtClean="0"/>
              <a:t>1/8/13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97352"/>
            <a:ext cx="5552256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597352"/>
            <a:ext cx="442392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9AF7-AB13-47C4-B224-9B71C4571DA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44000" cy="852488"/>
            <a:chOff x="0" y="0"/>
            <a:chExt cx="5760" cy="537"/>
          </a:xfrm>
        </p:grpSpPr>
        <p:pic>
          <p:nvPicPr>
            <p:cNvPr id="8" name="Picture 10" descr="ppt_layout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logo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025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80808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11" name="Picture 11" descr="ppt_layout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logo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59200"/>
            <a:ext cx="4474840" cy="24858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61048"/>
            <a:ext cx="4474840" cy="20882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597352"/>
            <a:ext cx="981472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3392-502A-4348-800E-414A8A6FEEC7}" type="datetime1">
              <a:rPr lang="fi-FI" smtClean="0"/>
              <a:t>1/8/13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97352"/>
            <a:ext cx="5410944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Ilmatieteenlaitos/PowerPoint-ohjeistus/N.N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04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80808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Finland and GEOSS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Finnish</a:t>
            </a:r>
            <a:r>
              <a:rPr lang="fi-FI" dirty="0" smtClean="0"/>
              <a:t> GMES User Forum Helsinki 9.1.2013</a:t>
            </a:r>
          </a:p>
          <a:p>
            <a:r>
              <a:rPr lang="fi-FI" dirty="0" smtClean="0"/>
              <a:t>Mikko Strahlendorff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9E9-27FD-4ACB-A2E3-D56AC5CD73E9}" type="datetime1">
              <a:rPr lang="fi-FI" smtClean="0"/>
              <a:t>1/8/13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701088" y="6597650"/>
            <a:ext cx="442912" cy="144463"/>
          </a:xfrm>
          <a:prstGeom prst="rect">
            <a:avLst/>
          </a:prstGeom>
        </p:spPr>
        <p:txBody>
          <a:bodyPr/>
          <a:lstStyle/>
          <a:p>
            <a:fld id="{B6619AF7-AB13-47C4-B224-9B71C4571DA4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25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1159200"/>
            <a:ext cx="4749800" cy="61361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Group on Earth </a:t>
            </a:r>
            <a:r>
              <a:rPr lang="fi-FI" dirty="0" err="1" smtClean="0"/>
              <a:t>Observation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2039462"/>
            <a:ext cx="8229600" cy="441387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dirty="0" smtClean="0"/>
              <a:t>GEO is an international </a:t>
            </a:r>
            <a:r>
              <a:rPr lang="fi-FI" dirty="0" err="1" smtClean="0"/>
              <a:t>voluntary</a:t>
            </a:r>
            <a:r>
              <a:rPr lang="fi-FI" dirty="0" smtClean="0"/>
              <a:t> </a:t>
            </a:r>
            <a:r>
              <a:rPr lang="fi-FI" dirty="0" err="1" smtClean="0"/>
              <a:t>partnership</a:t>
            </a:r>
            <a:r>
              <a:rPr lang="fi-FI" dirty="0" smtClean="0"/>
              <a:t> </a:t>
            </a:r>
            <a:r>
              <a:rPr lang="fi-FI" dirty="0" err="1" smtClean="0"/>
              <a:t>organisation</a:t>
            </a:r>
            <a:r>
              <a:rPr lang="fi-FI" dirty="0" smtClean="0"/>
              <a:t> to </a:t>
            </a:r>
            <a:r>
              <a:rPr lang="fi-FI" dirty="0" err="1" smtClean="0"/>
              <a:t>build</a:t>
            </a:r>
            <a:r>
              <a:rPr lang="fi-FI" dirty="0" smtClean="0"/>
              <a:t> a GEOSS</a:t>
            </a:r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Almost</a:t>
            </a:r>
            <a:r>
              <a:rPr lang="fi-FI" dirty="0" smtClean="0"/>
              <a:t> 90 </a:t>
            </a:r>
            <a:r>
              <a:rPr lang="fi-FI" dirty="0" err="1" smtClean="0"/>
              <a:t>countries</a:t>
            </a:r>
            <a:r>
              <a:rPr lang="fi-FI" dirty="0" smtClean="0"/>
              <a:t> </a:t>
            </a:r>
            <a:r>
              <a:rPr lang="fi-FI" dirty="0" err="1" smtClean="0"/>
              <a:t>incl</a:t>
            </a:r>
            <a:r>
              <a:rPr lang="fi-FI" dirty="0" smtClean="0"/>
              <a:t>. Finland as </a:t>
            </a:r>
            <a:r>
              <a:rPr lang="fi-FI" dirty="0" err="1" smtClean="0"/>
              <a:t>well</a:t>
            </a:r>
            <a:r>
              <a:rPr lang="fi-FI" dirty="0" smtClean="0"/>
              <a:t> as the </a:t>
            </a:r>
            <a:r>
              <a:rPr lang="fi-FI" dirty="0" err="1" smtClean="0"/>
              <a:t>European</a:t>
            </a:r>
            <a:r>
              <a:rPr lang="fi-FI" dirty="0" smtClean="0"/>
              <a:t> Union and </a:t>
            </a:r>
            <a:r>
              <a:rPr lang="fi-FI" dirty="0" err="1" smtClean="0"/>
              <a:t>about</a:t>
            </a:r>
            <a:r>
              <a:rPr lang="fi-FI" dirty="0" smtClean="0"/>
              <a:t> 70 </a:t>
            </a:r>
            <a:r>
              <a:rPr lang="fi-FI" dirty="0" err="1" smtClean="0"/>
              <a:t>intergovernmental</a:t>
            </a:r>
            <a:r>
              <a:rPr lang="fi-FI" dirty="0" smtClean="0"/>
              <a:t>, international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regional</a:t>
            </a:r>
            <a:r>
              <a:rPr lang="fi-FI" dirty="0" smtClean="0"/>
              <a:t> </a:t>
            </a:r>
            <a:r>
              <a:rPr lang="fi-FI" dirty="0" err="1" smtClean="0"/>
              <a:t>organizations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members</a:t>
            </a:r>
            <a:r>
              <a:rPr lang="fi-FI" dirty="0" smtClean="0"/>
              <a:t> of GEO</a:t>
            </a:r>
          </a:p>
          <a:p>
            <a:pPr marL="342900" indent="-342900">
              <a:buFont typeface="Arial"/>
              <a:buChar char="•"/>
            </a:pPr>
            <a:r>
              <a:rPr lang="fi-FI" dirty="0" smtClean="0"/>
              <a:t>GEO is the </a:t>
            </a:r>
            <a:r>
              <a:rPr lang="fi-FI" dirty="0" err="1" smtClean="0"/>
              <a:t>political</a:t>
            </a:r>
            <a:r>
              <a:rPr lang="fi-FI" dirty="0" smtClean="0"/>
              <a:t> and the </a:t>
            </a:r>
            <a:r>
              <a:rPr lang="fi-FI" dirty="0" err="1" smtClean="0"/>
              <a:t>techno-scientific</a:t>
            </a:r>
            <a:r>
              <a:rPr lang="fi-FI" dirty="0" smtClean="0"/>
              <a:t> </a:t>
            </a:r>
            <a:r>
              <a:rPr lang="fi-FI" dirty="0" err="1" smtClean="0"/>
              <a:t>coordination</a:t>
            </a:r>
            <a:r>
              <a:rPr lang="fi-FI" dirty="0" smtClean="0"/>
              <a:t> to </a:t>
            </a:r>
            <a:r>
              <a:rPr lang="fi-FI" dirty="0" err="1" smtClean="0"/>
              <a:t>enable</a:t>
            </a:r>
            <a:r>
              <a:rPr lang="fi-FI" dirty="0" smtClean="0"/>
              <a:t> a GEOSS</a:t>
            </a:r>
          </a:p>
          <a:p>
            <a:pPr marL="342900" indent="-342900">
              <a:buFont typeface="Arial"/>
              <a:buChar char="•"/>
            </a:pPr>
            <a:r>
              <a:rPr lang="fi-FI" dirty="0" smtClean="0"/>
              <a:t>The main </a:t>
            </a:r>
            <a:r>
              <a:rPr lang="fi-FI" dirty="0" err="1" smtClean="0"/>
              <a:t>tool</a:t>
            </a:r>
            <a:r>
              <a:rPr lang="fi-FI" dirty="0" smtClean="0"/>
              <a:t> </a:t>
            </a:r>
            <a:r>
              <a:rPr lang="fi-FI" dirty="0" err="1" smtClean="0"/>
              <a:t>being</a:t>
            </a:r>
            <a:r>
              <a:rPr lang="fi-FI" dirty="0" smtClean="0"/>
              <a:t> a 10-year </a:t>
            </a:r>
            <a:r>
              <a:rPr lang="fi-FI" dirty="0" err="1" smtClean="0"/>
              <a:t>implementation</a:t>
            </a:r>
            <a:r>
              <a:rPr lang="fi-FI" dirty="0" smtClean="0"/>
              <a:t> </a:t>
            </a:r>
            <a:r>
              <a:rPr lang="fi-FI" dirty="0" err="1" smtClean="0"/>
              <a:t>plan</a:t>
            </a:r>
            <a:r>
              <a:rPr lang="fi-FI" dirty="0" smtClean="0"/>
              <a:t> 2005-15</a:t>
            </a:r>
          </a:p>
          <a:p>
            <a:pPr marL="342900" indent="-342900">
              <a:buFont typeface="Arial"/>
              <a:buChar char="•"/>
            </a:pPr>
            <a:r>
              <a:rPr lang="fi-FI" dirty="0" smtClean="0"/>
              <a:t>GEO </a:t>
            </a:r>
            <a:r>
              <a:rPr lang="fi-FI" dirty="0" err="1" smtClean="0"/>
              <a:t>meets</a:t>
            </a:r>
            <a:r>
              <a:rPr lang="fi-FI" dirty="0" smtClean="0"/>
              <a:t> </a:t>
            </a:r>
            <a:r>
              <a:rPr lang="fi-FI" dirty="0" err="1" smtClean="0"/>
              <a:t>every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r>
              <a:rPr lang="fi-FI" dirty="0" smtClean="0"/>
              <a:t> as a </a:t>
            </a:r>
            <a:r>
              <a:rPr lang="fi-FI" dirty="0" err="1" smtClean="0"/>
              <a:t>plenary</a:t>
            </a:r>
            <a:r>
              <a:rPr lang="fi-FI" dirty="0" smtClean="0"/>
              <a:t> of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members</a:t>
            </a:r>
            <a:r>
              <a:rPr lang="fi-FI" dirty="0" smtClean="0"/>
              <a:t>, in  2013 </a:t>
            </a:r>
            <a:r>
              <a:rPr lang="fi-FI" dirty="0" err="1" smtClean="0"/>
              <a:t>countries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represented</a:t>
            </a:r>
            <a:r>
              <a:rPr lang="fi-FI" dirty="0" smtClean="0"/>
              <a:t> on </a:t>
            </a:r>
            <a:r>
              <a:rPr lang="fi-FI" dirty="0" err="1" smtClean="0"/>
              <a:t>ministerial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Meeting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in </a:t>
            </a:r>
            <a:r>
              <a:rPr lang="fi-FI" dirty="0" err="1" smtClean="0"/>
              <a:t>Geneva/Switzerland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1FD2-94AC-4B79-8C2F-84F8FD4DBD70}" type="datetime1">
              <a:rPr lang="fi-FI" smtClean="0"/>
              <a:t>1/8/13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769462"/>
            <a:ext cx="3937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0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Global</a:t>
            </a:r>
            <a:r>
              <a:rPr lang="fi-FI" dirty="0" smtClean="0"/>
              <a:t> Earth </a:t>
            </a:r>
            <a:r>
              <a:rPr lang="fi-FI" dirty="0" err="1" smtClean="0"/>
              <a:t>observation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of </a:t>
            </a:r>
            <a:r>
              <a:rPr lang="fi-FI" dirty="0" err="1" smtClean="0"/>
              <a:t>systems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9E9-27FD-4ACB-A2E3-D56AC5CD73E9}" type="datetime1">
              <a:rPr lang="fi-FI" smtClean="0"/>
              <a:t>1/8/13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9AF7-AB13-47C4-B224-9B71C4571DA4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9" name="Sisällön paikkamerkki 8" descr="spider_anim_44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 b="65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716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GEO </a:t>
            </a:r>
            <a:r>
              <a:rPr lang="fi-FI" dirty="0" err="1" smtClean="0"/>
              <a:t>Portal</a:t>
            </a:r>
            <a:r>
              <a:rPr lang="fi-FI" dirty="0" smtClean="0"/>
              <a:t> for </a:t>
            </a:r>
            <a:r>
              <a:rPr lang="fi-FI" dirty="0" err="1" smtClean="0"/>
              <a:t>browsing</a:t>
            </a:r>
            <a:r>
              <a:rPr lang="fi-FI" dirty="0" smtClean="0"/>
              <a:t> data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dirty="0" smtClean="0"/>
              <a:t>Finland </a:t>
            </a:r>
            <a:r>
              <a:rPr lang="fi-FI" dirty="0" err="1" smtClean="0"/>
              <a:t>search</a:t>
            </a:r>
            <a:r>
              <a:rPr lang="fi-FI" dirty="0" smtClean="0"/>
              <a:t> is NOT </a:t>
            </a:r>
            <a:r>
              <a:rPr lang="fi-FI" dirty="0" err="1" smtClean="0"/>
              <a:t>returning</a:t>
            </a:r>
            <a:r>
              <a:rPr lang="fi-FI" dirty="0" smtClean="0"/>
              <a:t> </a:t>
            </a:r>
            <a:r>
              <a:rPr lang="fi-FI" dirty="0" err="1" smtClean="0"/>
              <a:t>much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smtClean="0"/>
              <a:t>GTK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registered</a:t>
            </a:r>
            <a:r>
              <a:rPr lang="fi-FI" dirty="0" smtClean="0"/>
              <a:t> 3 </a:t>
            </a:r>
            <a:r>
              <a:rPr lang="fi-FI" dirty="0" err="1" smtClean="0"/>
              <a:t>lithology</a:t>
            </a:r>
            <a:r>
              <a:rPr lang="fi-FI" dirty="0" smtClean="0"/>
              <a:t> </a:t>
            </a:r>
            <a:r>
              <a:rPr lang="fi-FI" dirty="0" err="1" smtClean="0"/>
              <a:t>datasets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no </a:t>
            </a:r>
            <a:r>
              <a:rPr lang="fi-FI" dirty="0" err="1" smtClean="0"/>
              <a:t>access</a:t>
            </a:r>
            <a:r>
              <a:rPr lang="fi-FI" dirty="0" smtClean="0"/>
              <a:t> to data </a:t>
            </a:r>
            <a:r>
              <a:rPr lang="fi-FI" dirty="0" err="1" smtClean="0"/>
              <a:t>works</a:t>
            </a:r>
            <a:endParaRPr lang="fi-FI" dirty="0" smtClean="0"/>
          </a:p>
          <a:p>
            <a:pPr marL="800100" lvl="1" indent="-342900">
              <a:buFont typeface="Arial"/>
              <a:buChar char="•"/>
            </a:pPr>
            <a:r>
              <a:rPr lang="fi-FI" dirty="0" err="1" smtClean="0"/>
              <a:t>All</a:t>
            </a:r>
            <a:r>
              <a:rPr lang="fi-FI" dirty="0" smtClean="0"/>
              <a:t> WMS </a:t>
            </a:r>
            <a:r>
              <a:rPr lang="fi-FI" dirty="0" err="1" smtClean="0"/>
              <a:t>links</a:t>
            </a:r>
            <a:r>
              <a:rPr lang="fi-FI" dirty="0" smtClean="0"/>
              <a:t> </a:t>
            </a:r>
            <a:r>
              <a:rPr lang="fi-FI" dirty="0" err="1" smtClean="0"/>
              <a:t>return</a:t>
            </a:r>
            <a:r>
              <a:rPr lang="fi-FI" dirty="0" smtClean="0"/>
              <a:t>: ’</a:t>
            </a:r>
            <a:r>
              <a:rPr lang="fi-FI" dirty="0" err="1" smtClean="0"/>
              <a:t>Bad</a:t>
            </a:r>
            <a:r>
              <a:rPr lang="fi-FI" dirty="0" smtClean="0"/>
              <a:t> </a:t>
            </a:r>
            <a:r>
              <a:rPr lang="fi-FI" dirty="0" err="1" smtClean="0"/>
              <a:t>Request</a:t>
            </a:r>
            <a:r>
              <a:rPr lang="fi-FI" dirty="0" smtClean="0"/>
              <a:t>’</a:t>
            </a:r>
          </a:p>
          <a:p>
            <a:pPr marL="342900" indent="-342900">
              <a:buFont typeface="Arial"/>
              <a:buChar char="•"/>
            </a:pPr>
            <a:r>
              <a:rPr lang="fi-FI" dirty="0" smtClean="0"/>
              <a:t>MML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registered</a:t>
            </a:r>
            <a:r>
              <a:rPr lang="fi-FI" dirty="0" smtClean="0"/>
              <a:t> GIT Barents </a:t>
            </a:r>
            <a:r>
              <a:rPr lang="fi-FI" dirty="0" err="1" smtClean="0"/>
              <a:t>nordic</a:t>
            </a:r>
            <a:r>
              <a:rPr lang="fi-FI" dirty="0" smtClean="0"/>
              <a:t> </a:t>
            </a:r>
            <a:r>
              <a:rPr lang="fi-FI" dirty="0" err="1" smtClean="0"/>
              <a:t>cooperation</a:t>
            </a:r>
            <a:r>
              <a:rPr lang="fi-FI" dirty="0" smtClean="0"/>
              <a:t> data</a:t>
            </a:r>
          </a:p>
          <a:p>
            <a:pPr marL="800100" lvl="1" indent="-342900">
              <a:buFont typeface="Arial"/>
              <a:buChar char="•"/>
            </a:pPr>
            <a:r>
              <a:rPr lang="fi-FI" dirty="0" smtClean="0"/>
              <a:t>WMS </a:t>
            </a:r>
            <a:r>
              <a:rPr lang="fi-FI" dirty="0" err="1" smtClean="0"/>
              <a:t>link</a:t>
            </a:r>
            <a:r>
              <a:rPr lang="fi-FI" dirty="0" smtClean="0"/>
              <a:t> </a:t>
            </a:r>
            <a:r>
              <a:rPr lang="fi-FI" dirty="0" err="1" smtClean="0"/>
              <a:t>asks</a:t>
            </a:r>
            <a:r>
              <a:rPr lang="fi-FI" dirty="0" smtClean="0"/>
              <a:t> for </a:t>
            </a:r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and </a:t>
            </a:r>
            <a:r>
              <a:rPr lang="fi-FI" dirty="0" err="1" smtClean="0"/>
              <a:t>password</a:t>
            </a:r>
            <a:r>
              <a:rPr lang="fi-FI" dirty="0" smtClean="0"/>
              <a:t> – </a:t>
            </a:r>
            <a:r>
              <a:rPr lang="fi-FI" dirty="0" err="1" smtClean="0"/>
              <a:t>so</a:t>
            </a:r>
            <a:r>
              <a:rPr lang="fi-FI" dirty="0" smtClean="0"/>
              <a:t> no </a:t>
            </a:r>
            <a:r>
              <a:rPr lang="fi-FI" dirty="0" err="1" smtClean="0"/>
              <a:t>access</a:t>
            </a:r>
            <a:r>
              <a:rPr lang="fi-FI" dirty="0" smtClean="0"/>
              <a:t> to data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44A7-AD9B-4653-8549-B02CA0616594}" type="datetime1">
              <a:rPr lang="fi-FI" smtClean="0"/>
              <a:t>1/8/13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9AF7-AB13-47C4-B224-9B71C4571DA4}" type="slidenum">
              <a:rPr lang="fi-FI" smtClean="0"/>
              <a:t>4</a:t>
            </a:fld>
            <a:endParaRPr lang="fi-FI"/>
          </a:p>
        </p:txBody>
      </p:sp>
      <p:pic>
        <p:nvPicPr>
          <p:cNvPr id="11" name="Sisällön paikkamerkki 10" descr="Screen Shot 2013-01-08 at 10.27.03 AM.png"/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1871663"/>
            <a:ext cx="4043362" cy="4581525"/>
          </a:xfrm>
        </p:spPr>
      </p:pic>
    </p:spTree>
    <p:extLst>
      <p:ext uri="{BB962C8B-B14F-4D97-AF65-F5344CB8AC3E}">
        <p14:creationId xmlns:p14="http://schemas.microsoft.com/office/powerpoint/2010/main" val="55148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Alerts, RSS and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feeds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fi-FI" dirty="0" smtClean="0"/>
              <a:t>GTK </a:t>
            </a:r>
            <a:r>
              <a:rPr lang="fi-FI" dirty="0" err="1" smtClean="0"/>
              <a:t>bedrock</a:t>
            </a:r>
            <a:r>
              <a:rPr lang="fi-FI" dirty="0" smtClean="0"/>
              <a:t> and </a:t>
            </a:r>
            <a:r>
              <a:rPr lang="fi-FI" dirty="0" err="1" smtClean="0"/>
              <a:t>superficial</a:t>
            </a:r>
            <a:r>
              <a:rPr lang="fi-FI" dirty="0" smtClean="0"/>
              <a:t> </a:t>
            </a:r>
            <a:r>
              <a:rPr lang="fi-FI" dirty="0" err="1" smtClean="0"/>
              <a:t>geology</a:t>
            </a:r>
            <a:r>
              <a:rPr lang="fi-FI" dirty="0" smtClean="0"/>
              <a:t> </a:t>
            </a:r>
            <a:r>
              <a:rPr lang="fi-FI" dirty="0" err="1" smtClean="0"/>
              <a:t>feed</a:t>
            </a:r>
            <a:r>
              <a:rPr lang="fi-FI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fi-FI" dirty="0" smtClean="0"/>
              <a:t>Geographic </a:t>
            </a:r>
            <a:r>
              <a:rPr lang="fi-FI" dirty="0" err="1" smtClean="0"/>
              <a:t>names</a:t>
            </a:r>
            <a:r>
              <a:rPr lang="fi-FI" dirty="0" smtClean="0"/>
              <a:t> </a:t>
            </a:r>
            <a:r>
              <a:rPr lang="fi-FI" dirty="0" err="1" smtClean="0"/>
              <a:t>registry</a:t>
            </a:r>
            <a:r>
              <a:rPr lang="fi-FI" dirty="0" smtClean="0"/>
              <a:t> of national 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  <a:r>
              <a:rPr lang="fi-FI" dirty="0" err="1" smtClean="0"/>
              <a:t>survey</a:t>
            </a:r>
            <a:r>
              <a:rPr lang="fi-FI" dirty="0" smtClean="0"/>
              <a:t> of Finland</a:t>
            </a:r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Metop</a:t>
            </a:r>
            <a:r>
              <a:rPr lang="fi-FI" dirty="0" smtClean="0"/>
              <a:t> </a:t>
            </a:r>
            <a:r>
              <a:rPr lang="fi-FI" dirty="0" err="1" smtClean="0"/>
              <a:t>feeds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linked</a:t>
            </a:r>
            <a:r>
              <a:rPr lang="fi-FI" dirty="0" smtClean="0"/>
              <a:t> to EUMETSAT </a:t>
            </a:r>
            <a:r>
              <a:rPr lang="fi-FI" dirty="0" err="1" smtClean="0"/>
              <a:t>product</a:t>
            </a:r>
            <a:r>
              <a:rPr lang="fi-FI" dirty="0" smtClean="0"/>
              <a:t> </a:t>
            </a:r>
            <a:r>
              <a:rPr lang="fi-FI" dirty="0" err="1" smtClean="0"/>
              <a:t>navigator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Material</a:t>
            </a:r>
            <a:r>
              <a:rPr lang="fi-FI" dirty="0" smtClean="0"/>
              <a:t> is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Ozone</a:t>
            </a:r>
            <a:r>
              <a:rPr lang="fi-FI" dirty="0" smtClean="0"/>
              <a:t> SAF, </a:t>
            </a:r>
            <a:r>
              <a:rPr lang="fi-FI" dirty="0" err="1" smtClean="0"/>
              <a:t>which</a:t>
            </a:r>
            <a:r>
              <a:rPr lang="fi-FI" dirty="0" smtClean="0"/>
              <a:t> is </a:t>
            </a:r>
            <a:r>
              <a:rPr lang="fi-FI" dirty="0" err="1" smtClean="0"/>
              <a:t>lead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FMI</a:t>
            </a:r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Except</a:t>
            </a:r>
            <a:r>
              <a:rPr lang="fi-FI" dirty="0" smtClean="0"/>
              <a:t> UV </a:t>
            </a:r>
            <a:r>
              <a:rPr lang="fi-FI" dirty="0" err="1" smtClean="0"/>
              <a:t>index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products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development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44A7-AD9B-4653-8549-B02CA0616594}" type="datetime1">
              <a:rPr lang="fi-FI" smtClean="0"/>
              <a:t>1/8/13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9AF7-AB13-47C4-B224-9B71C4571DA4}" type="slidenum">
              <a:rPr lang="fi-FI" smtClean="0"/>
              <a:t>5</a:t>
            </a:fld>
            <a:endParaRPr lang="fi-FI"/>
          </a:p>
        </p:txBody>
      </p:sp>
      <p:pic>
        <p:nvPicPr>
          <p:cNvPr id="8" name="Sisällön paikkamerkki 7" descr="Screen Shot 2013-01-08 at 10.46.43 AM.pn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b="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424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GEO </a:t>
            </a:r>
            <a:r>
              <a:rPr lang="fi-FI" dirty="0" err="1" smtClean="0"/>
              <a:t>Portal</a:t>
            </a:r>
            <a:r>
              <a:rPr lang="fi-FI" dirty="0" smtClean="0"/>
              <a:t> is </a:t>
            </a:r>
            <a:r>
              <a:rPr lang="fi-FI" dirty="0" err="1" smtClean="0"/>
              <a:t>also</a:t>
            </a:r>
            <a:r>
              <a:rPr lang="fi-FI" dirty="0" smtClean="0"/>
              <a:t> to </a:t>
            </a:r>
            <a:r>
              <a:rPr lang="fi-FI" dirty="0" err="1" smtClean="0"/>
              <a:t>blame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dirty="0" err="1"/>
              <a:t>P</a:t>
            </a:r>
            <a:r>
              <a:rPr lang="fi-FI" dirty="0" err="1" smtClean="0"/>
              <a:t>ortal</a:t>
            </a:r>
            <a:r>
              <a:rPr lang="fi-FI" dirty="0" smtClean="0"/>
              <a:t> is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slow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Some</a:t>
            </a:r>
            <a:r>
              <a:rPr lang="fi-FI" dirty="0" smtClean="0"/>
              <a:t> data </a:t>
            </a:r>
            <a:r>
              <a:rPr lang="fi-FI" dirty="0" err="1" smtClean="0"/>
              <a:t>links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maybe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handled</a:t>
            </a:r>
            <a:r>
              <a:rPr lang="fi-FI" dirty="0" smtClean="0"/>
              <a:t> </a:t>
            </a:r>
            <a:r>
              <a:rPr lang="fi-FI" dirty="0" err="1" smtClean="0"/>
              <a:t>correctly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Registration</a:t>
            </a:r>
            <a:r>
              <a:rPr lang="fi-FI" dirty="0" smtClean="0"/>
              <a:t> of </a:t>
            </a:r>
            <a:r>
              <a:rPr lang="fi-FI" dirty="0" err="1" smtClean="0"/>
              <a:t>datasets</a:t>
            </a:r>
            <a:r>
              <a:rPr lang="fi-FI" dirty="0" smtClean="0"/>
              <a:t> is </a:t>
            </a:r>
            <a:r>
              <a:rPr lang="fi-FI" dirty="0" err="1" smtClean="0"/>
              <a:t>technologically</a:t>
            </a:r>
            <a:r>
              <a:rPr lang="fi-FI" dirty="0" smtClean="0"/>
              <a:t> </a:t>
            </a:r>
            <a:r>
              <a:rPr lang="fi-FI" dirty="0" err="1" smtClean="0"/>
              <a:t>demanding</a:t>
            </a:r>
            <a:r>
              <a:rPr lang="fi-FI" dirty="0" smtClean="0"/>
              <a:t> and </a:t>
            </a:r>
            <a:r>
              <a:rPr lang="fi-FI" dirty="0" err="1" smtClean="0"/>
              <a:t>mostly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</a:t>
            </a:r>
            <a:r>
              <a:rPr lang="fi-FI" dirty="0" err="1" smtClean="0"/>
              <a:t>thru</a:t>
            </a:r>
            <a:r>
              <a:rPr lang="fi-FI" dirty="0" smtClean="0"/>
              <a:t> </a:t>
            </a:r>
            <a:r>
              <a:rPr lang="fi-FI" dirty="0" err="1" smtClean="0"/>
              <a:t>European/international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Mostly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links</a:t>
            </a:r>
            <a:r>
              <a:rPr lang="fi-FI" dirty="0" smtClean="0"/>
              <a:t> to </a:t>
            </a:r>
            <a:r>
              <a:rPr lang="fi-FI" dirty="0" err="1" smtClean="0"/>
              <a:t>web</a:t>
            </a:r>
            <a:r>
              <a:rPr lang="fi-FI" dirty="0" smtClean="0"/>
              <a:t> </a:t>
            </a:r>
            <a:r>
              <a:rPr lang="fi-FI" dirty="0" err="1" smtClean="0"/>
              <a:t>sites</a:t>
            </a:r>
            <a:r>
              <a:rPr lang="fi-FI" dirty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registered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smtClean="0"/>
              <a:t>WMS, WFS and </a:t>
            </a:r>
            <a:r>
              <a:rPr lang="fi-FI" dirty="0" err="1" smtClean="0"/>
              <a:t>similar</a:t>
            </a:r>
            <a:r>
              <a:rPr lang="fi-FI" dirty="0" smtClean="0"/>
              <a:t> Open GIS </a:t>
            </a:r>
            <a:r>
              <a:rPr lang="fi-FI" dirty="0" err="1" smtClean="0"/>
              <a:t>standards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implemented</a:t>
            </a:r>
            <a:r>
              <a:rPr lang="fi-FI" dirty="0" smtClean="0"/>
              <a:t> </a:t>
            </a:r>
            <a:r>
              <a:rPr lang="fi-FI" dirty="0" err="1" smtClean="0"/>
              <a:t>well</a:t>
            </a:r>
            <a:r>
              <a:rPr lang="fi-FI" dirty="0" smtClean="0"/>
              <a:t> and data </a:t>
            </a:r>
            <a:r>
              <a:rPr lang="fi-FI" dirty="0" err="1" smtClean="0"/>
              <a:t>access</a:t>
            </a:r>
            <a:r>
              <a:rPr lang="fi-FI" dirty="0" smtClean="0"/>
              <a:t> is </a:t>
            </a:r>
            <a:r>
              <a:rPr lang="fi-FI" dirty="0" err="1" smtClean="0"/>
              <a:t>therefor</a:t>
            </a:r>
            <a:r>
              <a:rPr lang="fi-FI" dirty="0" smtClean="0"/>
              <a:t> </a:t>
            </a:r>
            <a:r>
              <a:rPr lang="fi-FI" dirty="0" err="1" smtClean="0"/>
              <a:t>difficult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Registration</a:t>
            </a:r>
            <a:r>
              <a:rPr lang="fi-FI" dirty="0" smtClean="0"/>
              <a:t> status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encompassing</a:t>
            </a:r>
            <a:r>
              <a:rPr lang="fi-FI" dirty="0" smtClean="0"/>
              <a:t> </a:t>
            </a:r>
            <a:r>
              <a:rPr lang="fi-FI" dirty="0" err="1" smtClean="0"/>
              <a:t>well</a:t>
            </a:r>
            <a:r>
              <a:rPr lang="fi-FI" dirty="0" smtClean="0"/>
              <a:t> the </a:t>
            </a:r>
            <a:r>
              <a:rPr lang="fi-FI" dirty="0" err="1" smtClean="0"/>
              <a:t>full</a:t>
            </a:r>
            <a:r>
              <a:rPr lang="fi-FI" dirty="0" smtClean="0"/>
              <a:t> GEOSS </a:t>
            </a:r>
            <a:r>
              <a:rPr lang="fi-FI" dirty="0" err="1" smtClean="0"/>
              <a:t>potential</a:t>
            </a:r>
            <a:r>
              <a:rPr lang="fi-FI" dirty="0" smtClean="0"/>
              <a:t> – at </a:t>
            </a:r>
            <a:r>
              <a:rPr lang="fi-FI" dirty="0" err="1" smtClean="0"/>
              <a:t>least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smtClean="0"/>
              <a:t>in Finland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useful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catalogues</a:t>
            </a:r>
            <a:r>
              <a:rPr lang="fi-FI" dirty="0" smtClean="0"/>
              <a:t> of US data</a:t>
            </a:r>
          </a:p>
          <a:p>
            <a:pPr marL="342900" indent="-342900">
              <a:buFont typeface="Arial"/>
              <a:buChar char="•"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44A7-AD9B-4653-8549-B02CA0616594}" type="datetime1">
              <a:rPr lang="fi-FI" smtClean="0"/>
              <a:t>1/8/13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9AF7-AB13-47C4-B224-9B71C4571DA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05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GEOSS </a:t>
            </a:r>
            <a:r>
              <a:rPr lang="fi-FI" dirty="0" err="1" smtClean="0"/>
              <a:t>registration</a:t>
            </a:r>
            <a:r>
              <a:rPr lang="fi-FI" dirty="0" smtClean="0"/>
              <a:t> on </a:t>
            </a:r>
            <a:r>
              <a:rPr lang="fi-FI" dirty="0" err="1" smtClean="0"/>
              <a:t>geossregistries.info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44A7-AD9B-4653-8549-B02CA0616594}" type="datetime1">
              <a:rPr lang="fi-FI" smtClean="0"/>
              <a:t>1/8/13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9AF7-AB13-47C4-B224-9B71C4571DA4}" type="slidenum">
              <a:rPr lang="fi-FI" smtClean="0"/>
              <a:t>7</a:t>
            </a:fld>
            <a:endParaRPr lang="fi-FI"/>
          </a:p>
        </p:txBody>
      </p:sp>
      <p:pic>
        <p:nvPicPr>
          <p:cNvPr id="8" name="Sisällön paikkamerkki 7" descr="Screen Shot 2013-01-08 at 11.06.15 AM.png"/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2" b="-1102"/>
          <a:stretch/>
        </p:blipFill>
        <p:spPr>
          <a:xfrm>
            <a:off x="5150556" y="1872001"/>
            <a:ext cx="3536244" cy="2601222"/>
          </a:xfrm>
        </p:spPr>
      </p:pic>
      <p:pic>
        <p:nvPicPr>
          <p:cNvPr id="9" name="Sisällön paikkamerkki 8" descr="Screen Shot 2013-01-08 at 11.12.0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9" b="-1799"/>
          <a:stretch>
            <a:fillRect/>
          </a:stretch>
        </p:blipFill>
        <p:spPr>
          <a:xfrm>
            <a:off x="5150556" y="3827016"/>
            <a:ext cx="3536244" cy="2855002"/>
          </a:xfrm>
        </p:spPr>
      </p:pic>
      <p:sp>
        <p:nvSpPr>
          <p:cNvPr id="12" name="Sisällön paikkamerkki 8"/>
          <p:cNvSpPr txBox="1">
            <a:spLocks/>
          </p:cNvSpPr>
          <p:nvPr/>
        </p:nvSpPr>
        <p:spPr>
          <a:xfrm>
            <a:off x="457200" y="1872000"/>
            <a:ext cx="4524022" cy="458133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fi-FI" dirty="0" err="1" smtClean="0"/>
              <a:t>Registration</a:t>
            </a:r>
            <a:r>
              <a:rPr lang="fi-FI" dirty="0" smtClean="0"/>
              <a:t> for GEOSS data is </a:t>
            </a:r>
            <a:r>
              <a:rPr lang="fi-FI" dirty="0" err="1" smtClean="0"/>
              <a:t>handled</a:t>
            </a:r>
            <a:r>
              <a:rPr lang="fi-FI" dirty="0" smtClean="0"/>
              <a:t> outside of </a:t>
            </a:r>
            <a:r>
              <a:rPr lang="fi-FI" dirty="0" err="1" smtClean="0"/>
              <a:t>geoportal.org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place</a:t>
            </a:r>
            <a:r>
              <a:rPr lang="fi-FI" dirty="0" smtClean="0"/>
              <a:t> to </a:t>
            </a:r>
            <a:r>
              <a:rPr lang="fi-FI" dirty="0" err="1" smtClean="0"/>
              <a:t>browse</a:t>
            </a:r>
            <a:r>
              <a:rPr lang="fi-FI" dirty="0" smtClean="0"/>
              <a:t> </a:t>
            </a:r>
            <a:r>
              <a:rPr lang="fi-FI" dirty="0" err="1" smtClean="0"/>
              <a:t>registrations</a:t>
            </a:r>
            <a:r>
              <a:rPr lang="fi-FI" dirty="0" smtClean="0"/>
              <a:t> –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total</a:t>
            </a:r>
            <a:r>
              <a:rPr lang="fi-FI" dirty="0" smtClean="0"/>
              <a:t> is </a:t>
            </a:r>
            <a:r>
              <a:rPr lang="fi-FI" dirty="0" err="1" smtClean="0"/>
              <a:t>only</a:t>
            </a:r>
            <a:r>
              <a:rPr lang="fi-FI" dirty="0" smtClean="0"/>
              <a:t> 439 with 285 </a:t>
            </a:r>
            <a:r>
              <a:rPr lang="fi-FI" dirty="0" err="1" smtClean="0"/>
              <a:t>being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Comparing</a:t>
            </a:r>
            <a:r>
              <a:rPr lang="fi-FI" dirty="0" smtClean="0"/>
              <a:t> Finland to </a:t>
            </a:r>
            <a:r>
              <a:rPr lang="fi-FI" dirty="0" err="1" smtClean="0"/>
              <a:t>Sweden</a:t>
            </a:r>
            <a:r>
              <a:rPr lang="fi-FI" dirty="0" smtClean="0"/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win</a:t>
            </a:r>
            <a:r>
              <a:rPr lang="fi-FI" dirty="0" smtClean="0"/>
              <a:t> in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swedish</a:t>
            </a:r>
            <a:r>
              <a:rPr lang="fi-FI" dirty="0" smtClean="0"/>
              <a:t> data is </a:t>
            </a:r>
            <a:r>
              <a:rPr lang="fi-FI" dirty="0" err="1" smtClean="0"/>
              <a:t>not</a:t>
            </a:r>
            <a:r>
              <a:rPr lang="fi-FI" dirty="0" smtClean="0"/>
              <a:t> on GEOSS in a </a:t>
            </a:r>
            <a:r>
              <a:rPr lang="fi-FI" dirty="0" err="1" smtClean="0"/>
              <a:t>useful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853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Finland </a:t>
            </a:r>
            <a:r>
              <a:rPr lang="fi-FI" dirty="0" err="1" smtClean="0"/>
              <a:t>starts</a:t>
            </a:r>
            <a:r>
              <a:rPr lang="fi-FI" dirty="0" smtClean="0"/>
              <a:t> </a:t>
            </a:r>
            <a:r>
              <a:rPr lang="fi-FI" dirty="0" err="1" smtClean="0"/>
              <a:t>building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</a:t>
            </a:r>
            <a:r>
              <a:rPr lang="fi-FI" dirty="0" err="1" smtClean="0"/>
              <a:t>catalogues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useful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r>
              <a:rPr lang="fi-FI" dirty="0" smtClean="0"/>
              <a:t> is to </a:t>
            </a:r>
            <a:r>
              <a:rPr lang="fi-FI" dirty="0" err="1" smtClean="0"/>
              <a:t>make</a:t>
            </a:r>
            <a:r>
              <a:rPr lang="fi-FI" dirty="0" smtClean="0"/>
              <a:t> a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catalogues</a:t>
            </a:r>
            <a:r>
              <a:rPr lang="fi-FI" dirty="0" smtClean="0"/>
              <a:t> of </a:t>
            </a:r>
            <a:r>
              <a:rPr lang="fi-FI" dirty="0" err="1" smtClean="0"/>
              <a:t>relevant</a:t>
            </a:r>
            <a:r>
              <a:rPr lang="fi-FI" dirty="0" smtClean="0"/>
              <a:t> data –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institute</a:t>
            </a:r>
            <a:r>
              <a:rPr lang="fi-FI" dirty="0" smtClean="0"/>
              <a:t>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and </a:t>
            </a:r>
            <a:r>
              <a:rPr lang="fi-FI" dirty="0" err="1" smtClean="0"/>
              <a:t>then</a:t>
            </a:r>
            <a:r>
              <a:rPr lang="fi-FI" dirty="0" smtClean="0"/>
              <a:t> a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catalogue</a:t>
            </a:r>
            <a:r>
              <a:rPr lang="fi-FI" dirty="0" smtClean="0"/>
              <a:t> of </a:t>
            </a:r>
            <a:r>
              <a:rPr lang="fi-FI" dirty="0" err="1" smtClean="0"/>
              <a:t>catalogues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There</a:t>
            </a:r>
            <a:r>
              <a:rPr lang="fi-FI" dirty="0" smtClean="0"/>
              <a:t> is a </a:t>
            </a:r>
            <a:r>
              <a:rPr lang="fi-FI" dirty="0" err="1" smtClean="0"/>
              <a:t>lot</a:t>
            </a:r>
            <a:r>
              <a:rPr lang="fi-FI" dirty="0" smtClean="0"/>
              <a:t> happening in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respect</a:t>
            </a:r>
            <a:r>
              <a:rPr lang="fi-FI" dirty="0" smtClean="0"/>
              <a:t> </a:t>
            </a:r>
            <a:r>
              <a:rPr lang="fi-FI" dirty="0" err="1" smtClean="0"/>
              <a:t>mostly</a:t>
            </a:r>
            <a:r>
              <a:rPr lang="fi-FI" dirty="0" smtClean="0"/>
              <a:t> </a:t>
            </a:r>
            <a:r>
              <a:rPr lang="fi-FI" dirty="0" err="1" smtClean="0"/>
              <a:t>due</a:t>
            </a:r>
            <a:r>
              <a:rPr lang="fi-FI" dirty="0" smtClean="0"/>
              <a:t> to the EU </a:t>
            </a:r>
            <a:r>
              <a:rPr lang="fi-FI" dirty="0" err="1" smtClean="0"/>
              <a:t>Inspire</a:t>
            </a:r>
            <a:r>
              <a:rPr lang="fi-FI" dirty="0" smtClean="0"/>
              <a:t> </a:t>
            </a:r>
            <a:r>
              <a:rPr lang="fi-FI" dirty="0" err="1" smtClean="0"/>
              <a:t>directives</a:t>
            </a:r>
            <a:r>
              <a:rPr lang="fi-FI" dirty="0" smtClean="0"/>
              <a:t> </a:t>
            </a:r>
            <a:r>
              <a:rPr lang="fi-FI" dirty="0" err="1" smtClean="0"/>
              <a:t>implementation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government</a:t>
            </a:r>
            <a:r>
              <a:rPr lang="fi-FI" dirty="0" smtClean="0"/>
              <a:t> </a:t>
            </a:r>
            <a:r>
              <a:rPr lang="fi-FI" dirty="0" err="1" smtClean="0"/>
              <a:t>intends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r>
              <a:rPr lang="fi-FI" dirty="0" smtClean="0"/>
              <a:t> on to </a:t>
            </a:r>
            <a:r>
              <a:rPr lang="fi-FI" dirty="0" err="1" smtClean="0"/>
              <a:t>compensate</a:t>
            </a:r>
            <a:r>
              <a:rPr lang="fi-FI" dirty="0" smtClean="0"/>
              <a:t>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</a:t>
            </a:r>
            <a:r>
              <a:rPr lang="fi-FI" dirty="0" err="1" smtClean="0"/>
              <a:t>public</a:t>
            </a:r>
            <a:r>
              <a:rPr lang="fi-FI" dirty="0" smtClean="0"/>
              <a:t> </a:t>
            </a:r>
            <a:r>
              <a:rPr lang="fi-FI" dirty="0" err="1" smtClean="0"/>
              <a:t>institutions</a:t>
            </a:r>
            <a:r>
              <a:rPr lang="fi-FI" dirty="0" smtClean="0"/>
              <a:t> for </a:t>
            </a:r>
            <a:r>
              <a:rPr lang="fi-FI" dirty="0" err="1" smtClean="0"/>
              <a:t>making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data </a:t>
            </a:r>
            <a:r>
              <a:rPr lang="fi-FI" dirty="0" err="1" smtClean="0"/>
              <a:t>available</a:t>
            </a:r>
            <a:r>
              <a:rPr lang="fi-FI" dirty="0" smtClean="0"/>
              <a:t> </a:t>
            </a:r>
            <a:r>
              <a:rPr lang="fi-FI" dirty="0" err="1" smtClean="0"/>
              <a:t>fully</a:t>
            </a:r>
            <a:r>
              <a:rPr lang="fi-FI" dirty="0" smtClean="0"/>
              <a:t> open and </a:t>
            </a:r>
            <a:r>
              <a:rPr lang="fi-FI" dirty="0" err="1" smtClean="0"/>
              <a:t>free</a:t>
            </a:r>
            <a:r>
              <a:rPr lang="fi-FI" dirty="0" smtClean="0"/>
              <a:t> of </a:t>
            </a:r>
            <a:r>
              <a:rPr lang="fi-FI" dirty="0" err="1" smtClean="0"/>
              <a:t>charge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r>
              <a:rPr lang="fi-FI" dirty="0" err="1" smtClean="0"/>
              <a:t>Inspire</a:t>
            </a:r>
            <a:r>
              <a:rPr lang="fi-FI" dirty="0" smtClean="0"/>
              <a:t> </a:t>
            </a:r>
            <a:r>
              <a:rPr lang="fi-FI" dirty="0" err="1" smtClean="0"/>
              <a:t>directive</a:t>
            </a:r>
            <a:r>
              <a:rPr lang="fi-FI" dirty="0" smtClean="0"/>
              <a:t> </a:t>
            </a:r>
            <a:r>
              <a:rPr lang="fi-FI" dirty="0" err="1" smtClean="0"/>
              <a:t>related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already</a:t>
            </a:r>
            <a:r>
              <a:rPr lang="fi-FI" dirty="0" smtClean="0"/>
              <a:t> in </a:t>
            </a:r>
            <a:r>
              <a:rPr lang="fi-FI" dirty="0" err="1" smtClean="0"/>
              <a:t>motion</a:t>
            </a:r>
            <a:r>
              <a:rPr lang="fi-FI" dirty="0" smtClean="0"/>
              <a:t> and </a:t>
            </a:r>
            <a:r>
              <a:rPr lang="fi-FI" dirty="0" err="1" smtClean="0"/>
              <a:t>these</a:t>
            </a:r>
            <a:r>
              <a:rPr lang="fi-FI" dirty="0" smtClean="0"/>
              <a:t> </a:t>
            </a:r>
            <a:r>
              <a:rPr lang="fi-FI" dirty="0" err="1" smtClean="0"/>
              <a:t>could</a:t>
            </a:r>
            <a:r>
              <a:rPr lang="fi-FI" dirty="0" smtClean="0"/>
              <a:t> </a:t>
            </a:r>
            <a:r>
              <a:rPr lang="fi-FI" dirty="0" err="1" smtClean="0"/>
              <a:t>carry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a GEOSS </a:t>
            </a:r>
            <a:r>
              <a:rPr lang="fi-FI" dirty="0" err="1" smtClean="0"/>
              <a:t>registration</a:t>
            </a:r>
            <a:r>
              <a:rPr lang="fi-FI" dirty="0" smtClean="0"/>
              <a:t> – 1 </a:t>
            </a:r>
            <a:r>
              <a:rPr lang="fi-FI" dirty="0" err="1" smtClean="0"/>
              <a:t>registration</a:t>
            </a:r>
            <a:r>
              <a:rPr lang="fi-FI" dirty="0" smtClean="0"/>
              <a:t> for 1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catalogue</a:t>
            </a:r>
            <a:endParaRPr lang="fi-FI" dirty="0" smtClean="0"/>
          </a:p>
          <a:p>
            <a:pPr marL="342900" indent="-342900">
              <a:buFont typeface="Arial"/>
              <a:buChar char="•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44A7-AD9B-4653-8549-B02CA0616594}" type="datetime1">
              <a:rPr lang="fi-FI" smtClean="0"/>
              <a:t>1/8/13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Ilmatieteenlaitos/PowerPoint-ohjeistus/N.N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9AF7-AB13-47C4-B224-9B71C4571DA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551144"/>
      </p:ext>
    </p:extLst>
  </p:cSld>
  <p:clrMapOvr>
    <a:masterClrMapping/>
  </p:clrMapOvr>
</p:sld>
</file>

<file path=ppt/theme/theme1.xml><?xml version="1.0" encoding="utf-8"?>
<a:theme xmlns:a="http://schemas.openxmlformats.org/drawingml/2006/main" name="Oletusteema">
  <a:themeElements>
    <a:clrScheme name="ilmatieteenlaitos_PP2010_värit_0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BD30"/>
      </a:accent1>
      <a:accent2>
        <a:srgbClr val="54C247"/>
      </a:accent2>
      <a:accent3>
        <a:srgbClr val="FFFFFF"/>
      </a:accent3>
      <a:accent4>
        <a:srgbClr val="000000"/>
      </a:accent4>
      <a:accent5>
        <a:srgbClr val="FDDBAD"/>
      </a:accent5>
      <a:accent6>
        <a:srgbClr val="4BB03F"/>
      </a:accent6>
      <a:hlink>
        <a:srgbClr val="7AABDE"/>
      </a:hlink>
      <a:folHlink>
        <a:srgbClr val="D7DF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si">
  <a:themeElements>
    <a:clrScheme name="ilmatieteenlaitos_PP2010_värit_0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BD30"/>
      </a:accent1>
      <a:accent2>
        <a:srgbClr val="54C247"/>
      </a:accent2>
      <a:accent3>
        <a:srgbClr val="FFFFFF"/>
      </a:accent3>
      <a:accent4>
        <a:srgbClr val="000000"/>
      </a:accent4>
      <a:accent5>
        <a:srgbClr val="FDDBAD"/>
      </a:accent5>
      <a:accent6>
        <a:srgbClr val="4BB03F"/>
      </a:accent6>
      <a:hlink>
        <a:srgbClr val="7AABDE"/>
      </a:hlink>
      <a:folHlink>
        <a:srgbClr val="D7DF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Oletusteema.thmx</Template>
  <TotalTime>233</TotalTime>
  <Words>507</Words>
  <Application>Microsoft Macintosh PowerPoint</Application>
  <PresentationFormat>Näytössä katseltava diaesitys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Oletusteema</vt:lpstr>
      <vt:lpstr>Kansi</vt:lpstr>
      <vt:lpstr>Finland and GEOSS</vt:lpstr>
      <vt:lpstr>Group on Earth Observation</vt:lpstr>
      <vt:lpstr>Global Earth observation system of systems</vt:lpstr>
      <vt:lpstr>GEO Portal for browsing data</vt:lpstr>
      <vt:lpstr>Alerts, RSS and information feeds</vt:lpstr>
      <vt:lpstr>GEO Portal is also to blame</vt:lpstr>
      <vt:lpstr>GEOSS registration on geossregistries.info</vt:lpstr>
      <vt:lpstr>Finland starts building own catalogues</vt:lpstr>
    </vt:vector>
  </TitlesOfParts>
  <Company>FMI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on GEOSS</dc:title>
  <dc:creator>Mikko Stranhlendorff</dc:creator>
  <cp:lastModifiedBy>Mikko Stranhlendorff</cp:lastModifiedBy>
  <cp:revision>17</cp:revision>
  <dcterms:created xsi:type="dcterms:W3CDTF">2013-01-08T07:34:24Z</dcterms:created>
  <dcterms:modified xsi:type="dcterms:W3CDTF">2013-01-08T11:27:33Z</dcterms:modified>
</cp:coreProperties>
</file>